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Fusion</a:t>
            </a:r>
            <a:r>
              <a:rPr lang="nl-NL" dirty="0" smtClean="0"/>
              <a:t> Teams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Ikrame Kastit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744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Onthaal en coaching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Onthaal en start: ga niet uit van </a:t>
            </a:r>
            <a:r>
              <a:rPr lang="nl-NL" dirty="0" err="1" smtClean="0"/>
              <a:t>vakkenis</a:t>
            </a:r>
            <a:endParaRPr lang="nl-NL" dirty="0" smtClean="0"/>
          </a:p>
          <a:p>
            <a:r>
              <a:rPr lang="nl-NL" dirty="0" smtClean="0"/>
              <a:t>Maak geen </a:t>
            </a:r>
            <a:r>
              <a:rPr lang="nl-NL" dirty="0" err="1" smtClean="0"/>
              <a:t>kopies</a:t>
            </a:r>
            <a:endParaRPr lang="nl-NL" dirty="0" smtClean="0"/>
          </a:p>
          <a:p>
            <a:r>
              <a:rPr lang="nl-NL" dirty="0" smtClean="0"/>
              <a:t>Coaching: herkennen en begeleiden</a:t>
            </a:r>
          </a:p>
          <a:p>
            <a:r>
              <a:rPr lang="nl-NL" dirty="0" smtClean="0"/>
              <a:t>Team: koppel mensen met elkaar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982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FUSION TEAMS concreet: een toetssteen voor de praktijk in 10 </a:t>
            </a:r>
            <a:r>
              <a:rPr lang="nl-BE" dirty="0" err="1"/>
              <a:t>bullets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BE" dirty="0"/>
              <a:t>Een sterk personeelsbeleid ligt mee aan de basis van een kwaliteitsvolle organisatie. </a:t>
            </a:r>
          </a:p>
          <a:p>
            <a:pPr>
              <a:buFont typeface="+mj-lt"/>
              <a:buAutoNum type="arabicPeriod"/>
            </a:pPr>
            <a:r>
              <a:rPr lang="nl-BE" dirty="0"/>
              <a:t>De ideale jeugdwerker is een team jeugdwerkers.</a:t>
            </a:r>
          </a:p>
          <a:p>
            <a:pPr>
              <a:buFont typeface="+mj-lt"/>
              <a:buAutoNum type="arabicPeriod"/>
            </a:pPr>
            <a:r>
              <a:rPr lang="nl-BE" dirty="0"/>
              <a:t>Dé tool voor succes: tijd!</a:t>
            </a:r>
          </a:p>
          <a:p>
            <a:pPr>
              <a:buFont typeface="+mj-lt"/>
              <a:buAutoNum type="arabicPeriod"/>
            </a:pPr>
            <a:r>
              <a:rPr lang="nl-BE" dirty="0"/>
              <a:t>Werving en selectie moet laagdrempelig en kan op vele creatieve manieren.</a:t>
            </a:r>
          </a:p>
          <a:p>
            <a:pPr>
              <a:buFont typeface="+mj-lt"/>
              <a:buAutoNum type="arabicPeriod"/>
            </a:pPr>
            <a:r>
              <a:rPr lang="nl-BE" dirty="0"/>
              <a:t>Coaching is ‘er zijn’ voor mensen en dat is veel werk.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525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FUSION TEAMS concreet: een toetssteen voor de praktijk in 10 </a:t>
            </a:r>
            <a:r>
              <a:rPr lang="nl-BE" dirty="0" err="1"/>
              <a:t>bullets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</a:pPr>
            <a:r>
              <a:rPr lang="nl-BE" dirty="0"/>
              <a:t>Iedereen coach: iedereen kan een voorbeeld zijn voor een ander.</a:t>
            </a:r>
          </a:p>
          <a:p>
            <a:pPr>
              <a:buFont typeface="+mj-lt"/>
              <a:buAutoNum type="arabicPeriod" startAt="6"/>
            </a:pPr>
            <a:r>
              <a:rPr lang="nl-BE" dirty="0"/>
              <a:t>Coach de coach: er is geen plafond in de organisatie.</a:t>
            </a:r>
          </a:p>
          <a:p>
            <a:pPr>
              <a:buFont typeface="+mj-lt"/>
              <a:buAutoNum type="arabicPeriod" startAt="6"/>
            </a:pPr>
            <a:r>
              <a:rPr lang="nl-BE" dirty="0"/>
              <a:t>Door- of uitstroom is geen taboe en wel bespreekbaar.</a:t>
            </a:r>
          </a:p>
          <a:p>
            <a:pPr>
              <a:buFont typeface="+mj-lt"/>
              <a:buAutoNum type="arabicPeriod" startAt="6"/>
            </a:pPr>
            <a:r>
              <a:rPr lang="nl-BE" dirty="0" err="1"/>
              <a:t>Practice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preach</a:t>
            </a:r>
            <a:r>
              <a:rPr lang="nl-BE" dirty="0"/>
              <a:t>. Het jeugdwerk biedt kansen en kan dat ook op vlak van arbeid.</a:t>
            </a:r>
          </a:p>
          <a:p>
            <a:pPr>
              <a:buFont typeface="+mj-lt"/>
              <a:buAutoNum type="arabicPeriod" startAt="6"/>
            </a:pPr>
            <a:r>
              <a:rPr lang="nl-BE" dirty="0"/>
              <a:t>Personeelsbeleid in het jeugdwelzijnswerk is bij uitstek/bij voorbaat een diversiteitsbeleid.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708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Doorstroming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https://www.youtube.com/watch?v=jF_zBJ2q4n8</a:t>
            </a:r>
          </a:p>
        </p:txBody>
      </p:sp>
    </p:spTree>
    <p:extLst>
      <p:ext uri="{BB962C8B-B14F-4D97-AF65-F5344CB8AC3E}">
        <p14:creationId xmlns:p14="http://schemas.microsoft.com/office/powerpoint/2010/main" val="345891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Tortilla in </a:t>
            </a:r>
            <a:r>
              <a:rPr lang="nl-NL" dirty="0" err="1" smtClean="0"/>
              <a:t>space</a:t>
            </a:r>
            <a:r>
              <a:rPr lang="nl-NL" dirty="0" smtClean="0"/>
              <a:t/>
            </a:r>
            <a:br>
              <a:rPr lang="nl-NL" dirty="0" smtClean="0"/>
            </a:b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807" y="2160588"/>
            <a:ext cx="586042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1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Weerstand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1. Bestaan: Feiten verzamelen</a:t>
            </a:r>
          </a:p>
          <a:p>
            <a:r>
              <a:rPr lang="nl-BE" dirty="0"/>
              <a:t>2. Betekenis: Probleem definiëren</a:t>
            </a:r>
          </a:p>
          <a:p>
            <a:r>
              <a:rPr lang="nl-BE" dirty="0"/>
              <a:t>3. Veranderbaarheid: Doelen definiëren</a:t>
            </a:r>
          </a:p>
          <a:p>
            <a:r>
              <a:rPr lang="nl-BE" dirty="0"/>
              <a:t>4. Eigen capaciteit: Acties plannen</a:t>
            </a:r>
          </a:p>
        </p:txBody>
      </p:sp>
    </p:spTree>
    <p:extLst>
      <p:ext uri="{BB962C8B-B14F-4D97-AF65-F5344CB8AC3E}">
        <p14:creationId xmlns:p14="http://schemas.microsoft.com/office/powerpoint/2010/main" val="295420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Polarisering</a:t>
            </a:r>
            <a:endParaRPr lang="nl-BE" dirty="0" smtClean="0"/>
          </a:p>
          <a:p>
            <a:r>
              <a:rPr lang="nl-NL" dirty="0" smtClean="0"/>
              <a:t>Herkenbaarheid</a:t>
            </a:r>
          </a:p>
          <a:p>
            <a:r>
              <a:rPr lang="nl-NL" dirty="0" smtClean="0"/>
              <a:t>Excuustruzen en Ali’s</a:t>
            </a:r>
          </a:p>
          <a:p>
            <a:pPr marL="0" indent="0">
              <a:buNone/>
            </a:pPr>
            <a:r>
              <a:rPr lang="nl-NL" dirty="0" smtClean="0"/>
              <a:t>= Vertrekken vanuit competenties, de vraag stellen waarom?</a:t>
            </a:r>
          </a:p>
        </p:txBody>
      </p:sp>
    </p:spTree>
    <p:extLst>
      <p:ext uri="{BB962C8B-B14F-4D97-AF65-F5344CB8AC3E}">
        <p14:creationId xmlns:p14="http://schemas.microsoft.com/office/powerpoint/2010/main" val="413171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 en ongelijkheid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Dat er verschillen zijn is niet </a:t>
            </a:r>
            <a:r>
              <a:rPr lang="nl-BE" dirty="0" smtClean="0"/>
              <a:t>problematisch,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integendeel </a:t>
            </a:r>
            <a:r>
              <a:rPr lang="nl-BE" dirty="0"/>
              <a:t>dat is verrijkend!</a:t>
            </a:r>
          </a:p>
          <a:p>
            <a:r>
              <a:rPr lang="nl-BE" dirty="0" smtClean="0"/>
              <a:t>Indien </a:t>
            </a:r>
            <a:r>
              <a:rPr lang="nl-BE" dirty="0"/>
              <a:t>die verschillen de basis vormen voor een</a:t>
            </a:r>
          </a:p>
          <a:p>
            <a:pPr marL="0" indent="0">
              <a:buNone/>
            </a:pPr>
            <a:r>
              <a:rPr lang="nl-BE" dirty="0" smtClean="0"/>
              <a:t>	ongelijkheid </a:t>
            </a:r>
            <a:r>
              <a:rPr lang="nl-BE" dirty="0"/>
              <a:t>is het wel problematisch!</a:t>
            </a:r>
          </a:p>
          <a:p>
            <a:r>
              <a:rPr lang="nl-BE" dirty="0" smtClean="0"/>
              <a:t> </a:t>
            </a:r>
            <a:r>
              <a:rPr lang="nl-BE" dirty="0"/>
              <a:t>Maar, soms is ongelijke behandeling nodig</a:t>
            </a:r>
          </a:p>
          <a:p>
            <a:pPr marL="0" indent="0">
              <a:buNone/>
            </a:pPr>
            <a:r>
              <a:rPr lang="nl-BE" dirty="0" smtClean="0"/>
              <a:t>	Om </a:t>
            </a:r>
            <a:r>
              <a:rPr lang="nl-BE" dirty="0"/>
              <a:t>een gelijk resultaat te bekomen!</a:t>
            </a:r>
          </a:p>
        </p:txBody>
      </p:sp>
    </p:spTree>
    <p:extLst>
      <p:ext uri="{BB962C8B-B14F-4D97-AF65-F5344CB8AC3E}">
        <p14:creationId xmlns:p14="http://schemas.microsoft.com/office/powerpoint/2010/main" val="19189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paradox van gelijke kansen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486" y="2597079"/>
            <a:ext cx="6230363" cy="35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1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Competenties: ze leren herkennen en erkennen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https://www.youtube.com/watch?v=j_RtW73FwXw</a:t>
            </a:r>
            <a:endParaRPr lang="nl-NL" dirty="0" smtClean="0"/>
          </a:p>
          <a:p>
            <a:r>
              <a:rPr lang="nl-NL" dirty="0" smtClean="0"/>
              <a:t>Eerste oefening: een diversiteitsscan</a:t>
            </a:r>
          </a:p>
          <a:p>
            <a:r>
              <a:rPr lang="nl-NL" dirty="0" smtClean="0"/>
              <a:t>Welke competenties missen wij? Die oefening samen afleggen met externen.</a:t>
            </a:r>
          </a:p>
          <a:p>
            <a:r>
              <a:rPr lang="nl-NL" dirty="0" smtClean="0"/>
              <a:t>Welke competenties </a:t>
            </a:r>
            <a:r>
              <a:rPr lang="nl-NL" dirty="0" err="1" smtClean="0"/>
              <a:t>bezi</a:t>
            </a:r>
            <a:r>
              <a:rPr lang="nl-BE" dirty="0" err="1" smtClean="0"/>
              <a:t>tten</a:t>
            </a:r>
            <a:r>
              <a:rPr lang="nl-BE" dirty="0" smtClean="0"/>
              <a:t> we al?</a:t>
            </a:r>
          </a:p>
          <a:p>
            <a:r>
              <a:rPr lang="nl-NL" dirty="0" smtClean="0"/>
              <a:t>Hoe kan dat elkaar aanvullen?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039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Vacature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hebben wij nodig als organisatie?</a:t>
            </a:r>
          </a:p>
          <a:p>
            <a:r>
              <a:rPr lang="nl-NL" dirty="0" smtClean="0"/>
              <a:t>Hoe dat verwoorden zodanig dat je geen inbreuken maakt op de anti-discriminatiewetgeving en dat je ook geen groepen stigmatiseert?</a:t>
            </a:r>
          </a:p>
          <a:p>
            <a:r>
              <a:rPr lang="nl-NL" dirty="0" smtClean="0"/>
              <a:t>Korte oefening: wat ontbreekt er en hoe kan je dat omzetten in competenties?</a:t>
            </a:r>
          </a:p>
          <a:p>
            <a:r>
              <a:rPr lang="nl-NL" dirty="0" smtClean="0"/>
              <a:t>Welke zaken zijn er echt verijst en waarom is dat zo? Zie vacature</a:t>
            </a:r>
          </a:p>
          <a:p>
            <a:r>
              <a:rPr lang="nl-NL" dirty="0" smtClean="0"/>
              <a:t>Hoe wordt de link gemaakt met het team?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4220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Selectieproeven, Jury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https://www.youtube.com/watch?v=7OYrouBD-l4</a:t>
            </a:r>
          </a:p>
          <a:p>
            <a:r>
              <a:rPr lang="nl-NL" dirty="0" smtClean="0"/>
              <a:t>Is de jury zelf heterogeen op vlak van competenties, zowel zichtbaar als onzichtbaar?</a:t>
            </a:r>
          </a:p>
          <a:p>
            <a:r>
              <a:rPr lang="nl-NL" dirty="0" smtClean="0"/>
              <a:t>Welke proeven zijn er nodig en hoe organiseer je dat?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60825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373</Words>
  <Application>Microsoft Office PowerPoint</Application>
  <PresentationFormat>Breedbeeld</PresentationFormat>
  <Paragraphs>56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Fusion Teams</vt:lpstr>
      <vt:lpstr>Tortilla in space </vt:lpstr>
      <vt:lpstr>Weerstand</vt:lpstr>
      <vt:lpstr>PowerPoint-presentatie</vt:lpstr>
      <vt:lpstr>Verschillen en ongelijkheid</vt:lpstr>
      <vt:lpstr>De paradox van gelijke kansen</vt:lpstr>
      <vt:lpstr>Competenties: ze leren herkennen en erkennen</vt:lpstr>
      <vt:lpstr>Vacature</vt:lpstr>
      <vt:lpstr>Selectieproeven, Jury</vt:lpstr>
      <vt:lpstr>Onthaal en coaching</vt:lpstr>
      <vt:lpstr>FUSION TEAMS concreet: een toetssteen voor de praktijk in 10 bullets</vt:lpstr>
      <vt:lpstr>FUSION TEAMS concreet: een toetssteen voor de praktijk in 10 bullets</vt:lpstr>
      <vt:lpstr>Doorstroming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Fusion Teams</dc:title>
  <dc:creator>Benison39</dc:creator>
  <cp:lastModifiedBy>Don Pandzou</cp:lastModifiedBy>
  <cp:revision>7</cp:revision>
  <dcterms:created xsi:type="dcterms:W3CDTF">2018-12-03T10:04:45Z</dcterms:created>
  <dcterms:modified xsi:type="dcterms:W3CDTF">2019-01-21T07:35:32Z</dcterms:modified>
</cp:coreProperties>
</file>